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9" Type="http://schemas.openxmlformats.org/officeDocument/2006/relationships/viewProps" Target="viewProps.xml" /><Relationship Id="rId28" Type="http://schemas.openxmlformats.org/officeDocument/2006/relationships/presProps" Target="presProps.xml" /><Relationship Id="rId1" Type="http://schemas.openxmlformats.org/officeDocument/2006/relationships/slideMaster" Target="slideMasters/slideMaster1.xml" /><Relationship Id="rId31" Type="http://schemas.openxmlformats.org/officeDocument/2006/relationships/tableStyles" Target="tableStyles.xml"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1/8/25</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952500"/>
            <a:ext cx="5105400" cy="2870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2025-01-09T21:10:51Z</dcterms:created>
  <dcterms:modified xsi:type="dcterms:W3CDTF">2025-01-09T21:10:51Z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